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18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8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61C1A-BE79-7B4A-84A4-83D872A7BB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33D1-2BF5-9742-A4DF-08CF1303F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EABD9-A472-E04D-A95C-3A80115B4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6D91-9957-FF44-8863-2C4BEA74478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42B22-B2E8-564C-867B-490E67AF0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F34F4-45E4-3C48-95AE-1126119DE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754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2363B-F7B2-3344-8861-4AE6DD1F4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9623E-09F3-2340-BD7B-D78B7A12E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86179-45A5-7842-8FAB-083E7CEC6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6D91-9957-FF44-8863-2C4BEA74478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E3A5C-CF57-D245-8653-6912B5AE1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E438D8-B90D-CA43-9043-58574A7ED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38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6B777-ADEB-E744-BDF0-B649AF6CB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06D66-F709-A34A-89B3-5B7235D32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78A95-2701-7944-905A-1305CA3E1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6D91-9957-FF44-8863-2C4BEA74478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D5FD4-1482-C045-86D3-6A003DDB3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0A029-BEB4-1541-8C46-C18C14541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234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D22D6-AA3B-0548-BA4C-E83B82836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D09BE-5009-294C-9785-704ED36FDD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4F9AE-179C-B24A-803F-C57B5A0E76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A9BFE9-C1B2-C949-99D5-C071FE3D0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6D91-9957-FF44-8863-2C4BEA74478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5E28BD-FDDC-0847-AD5A-67FD48CC6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D285BC-541D-CA4B-8297-937BE8661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712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E9D0E-E43C-6C4F-A6DA-677624DF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CE04A-50B4-DD4C-BCC9-C8A26EDCD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E2380-F689-7A42-8DA3-FEAEBE840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33C361-F9B3-B04A-ADB3-5EE41E8323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E79377-9C19-944E-B930-3A8F7D6F9D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55768B-6BA3-E740-B3FF-2CBFA4FC9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6D91-9957-FF44-8863-2C4BEA74478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BE0F94-FBAD-7B42-B071-E5E6F4872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B13FAB-B92D-BC45-A322-169FF49F9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596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89469-AEBE-2342-835F-B11E00C85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B9C20F-9572-F04B-AF54-849BA3DD9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6D91-9957-FF44-8863-2C4BEA74478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29FAFB-F162-CF4A-9FAA-EEDF062D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63EFD4-1D6A-D245-A82B-CF6A1782C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925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AE2296-5739-274D-B58E-E81EC9C40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6D91-9957-FF44-8863-2C4BEA74478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D0DDD2-FFD8-C144-8B36-295AA0525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D339D-1D6B-DC49-B50D-B60CDC6AF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95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3B1B6-46B0-4446-B814-1977D9BC8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1C2D0-CDDE-E048-86C3-E31426028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3CED8-F253-994B-91BF-FE7E6FC9FE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8B2D29-8EF3-7440-BBE6-A21142657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6D91-9957-FF44-8863-2C4BEA74478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853A68-1EFE-8D4D-A62C-1AD94D523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D085CD-25F2-3947-A738-56D8021B7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13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C0DF8-B88F-844C-8560-2193ABA1A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290E3B-F583-9E4D-A65A-D5F924554F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BD849-455D-F942-B19A-0F80AEB8F8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0C1E2-E03A-5A41-A86D-1488F644F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6D91-9957-FF44-8863-2C4BEA74478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2269B-F2B7-1D46-88B5-4C357E20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A4676B-D86D-7845-8759-9739059B5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546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7EF3C-74D3-F749-B5DF-E84BEA4DF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ED74B2-FC6A-E24C-9D2A-76DC0D7A1C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64E13-F9A6-4A41-AA66-BC4974350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6D91-9957-FF44-8863-2C4BEA74478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C6E8F-0499-084A-A9A4-A72C80B03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07A61-0662-B14E-8670-F09454B58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42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C6D14E-934E-644F-B5C4-5B4147F0C4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B67D4F-5174-9E4E-82F8-0D19A6718B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02330-5AC5-3F4C-A17E-61B0395BE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6D91-9957-FF44-8863-2C4BEA74478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A8DEC-DC82-E445-B5B3-2C071BB73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C5584-09C0-404C-AB6E-DC2F071A0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74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02C38F-41B4-2141-961E-9A1AECD5A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A1F008-0A77-7046-8805-AB6AE950A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3C4F6-AA15-BC41-8DA4-7FEDC01ED4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46D91-9957-FF44-8863-2C4BEA74478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7495-65E7-4E4D-88E5-C29F15B03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B1310-B39E-7E4F-96A1-81D8F3E09F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FAA80-1BA1-974C-987F-8585032BA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67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D1AC3-C1D7-8E4F-A3C1-1487A16AB1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Signup flow for new product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760A2E-270D-1949-8AB9-4F230E998A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l"/>
            <a:r>
              <a:rPr lang="en-US" dirty="0"/>
              <a:t>I worked on the signup flow for a new product that puts your pills into packets for easy use. “Never miss a dose.”</a:t>
            </a:r>
          </a:p>
          <a:p>
            <a:pPr algn="l"/>
            <a:r>
              <a:rPr lang="en-US" dirty="0"/>
              <a:t>Initially, we were allowing guest users </a:t>
            </a:r>
            <a:r>
              <a:rPr lang="en-US"/>
              <a:t>(users </a:t>
            </a:r>
            <a:r>
              <a:rPr lang="en-US" dirty="0"/>
              <a:t>did not have to list their </a:t>
            </a:r>
            <a:r>
              <a:rPr lang="en-US" dirty="0" err="1"/>
              <a:t>Rxs</a:t>
            </a:r>
            <a:r>
              <a:rPr lang="en-US" dirty="0"/>
              <a:t> and could skip a lot of the questions). Since this relied on a representative later inputting the information, the flow was revamped so more information was collected during the process.</a:t>
            </a:r>
          </a:p>
          <a:p>
            <a:pPr algn="l"/>
            <a:r>
              <a:rPr lang="en-US" dirty="0"/>
              <a:t>The language was written with the new directive towards a friendlier, more emphatic tone.</a:t>
            </a:r>
          </a:p>
        </p:txBody>
      </p:sp>
    </p:spTree>
    <p:extLst>
      <p:ext uri="{BB962C8B-B14F-4D97-AF65-F5344CB8AC3E}">
        <p14:creationId xmlns:p14="http://schemas.microsoft.com/office/powerpoint/2010/main" val="551376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2928A-C29E-6940-B5CD-FDE9F0C3B5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392DD6-60CC-A442-80FC-FA2520883C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59E4CA-4253-1D46-B068-DDFFA707D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4453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33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7AB9F-EA4E-4A45-B899-6DC9F887B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learn about you</a:t>
            </a:r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1F7D46B-A1E0-994C-A118-2990489223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4930" y="1825625"/>
            <a:ext cx="6962140" cy="4351338"/>
          </a:xfrm>
        </p:spPr>
      </p:pic>
    </p:spTree>
    <p:extLst>
      <p:ext uri="{BB962C8B-B14F-4D97-AF65-F5344CB8AC3E}">
        <p14:creationId xmlns:p14="http://schemas.microsoft.com/office/powerpoint/2010/main" val="4096838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7D119-09CB-CC47-8FDB-5C450209E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along….</a:t>
            </a:r>
          </a:p>
        </p:txBody>
      </p:sp>
      <p:pic>
        <p:nvPicPr>
          <p:cNvPr id="5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7B81A5A6-5519-EA46-AF15-8C40901119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4930" y="1825625"/>
            <a:ext cx="6962140" cy="4351338"/>
          </a:xfrm>
        </p:spPr>
      </p:pic>
    </p:spTree>
    <p:extLst>
      <p:ext uri="{BB962C8B-B14F-4D97-AF65-F5344CB8AC3E}">
        <p14:creationId xmlns:p14="http://schemas.microsoft.com/office/powerpoint/2010/main" val="3586064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B83E1-D6C1-F648-AA01-4012CAAB3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</a:p>
        </p:txBody>
      </p:sp>
      <p:pic>
        <p:nvPicPr>
          <p:cNvPr id="5" name="Content Placeholder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83A80E50-8F27-CE43-82EA-4234D02F66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4930" y="1825625"/>
            <a:ext cx="6962140" cy="4351338"/>
          </a:xfrm>
        </p:spPr>
      </p:pic>
    </p:spTree>
    <p:extLst>
      <p:ext uri="{BB962C8B-B14F-4D97-AF65-F5344CB8AC3E}">
        <p14:creationId xmlns:p14="http://schemas.microsoft.com/office/powerpoint/2010/main" val="3916198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A8E76-3DA9-4045-B2D3-CF3847E35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Insurance information</a:t>
            </a:r>
          </a:p>
        </p:txBody>
      </p:sp>
      <p:pic>
        <p:nvPicPr>
          <p:cNvPr id="5" name="Content Placeholder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0D4CD8F7-885E-BE41-9AB6-92B0BB43BD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4930" y="1825625"/>
            <a:ext cx="6962140" cy="4351338"/>
          </a:xfrm>
        </p:spPr>
      </p:pic>
    </p:spTree>
    <p:extLst>
      <p:ext uri="{BB962C8B-B14F-4D97-AF65-F5344CB8AC3E}">
        <p14:creationId xmlns:p14="http://schemas.microsoft.com/office/powerpoint/2010/main" val="1960250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A3DFE-2F6D-0C4D-B646-7744BF117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Delivery &amp; Payment</a:t>
            </a:r>
          </a:p>
        </p:txBody>
      </p:sp>
      <p:pic>
        <p:nvPicPr>
          <p:cNvPr id="5" name="Content Placeholder 4" descr="Graphical user interface, text, website&#10;&#10;Description automatically generated">
            <a:extLst>
              <a:ext uri="{FF2B5EF4-FFF2-40B4-BE49-F238E27FC236}">
                <a16:creationId xmlns:a16="http://schemas.microsoft.com/office/drawing/2014/main" id="{5023BE59-E383-994B-AD57-137E41C6A3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4930" y="1825625"/>
            <a:ext cx="6962140" cy="4351338"/>
          </a:xfrm>
        </p:spPr>
      </p:pic>
    </p:spTree>
    <p:extLst>
      <p:ext uri="{BB962C8B-B14F-4D97-AF65-F5344CB8AC3E}">
        <p14:creationId xmlns:p14="http://schemas.microsoft.com/office/powerpoint/2010/main" val="583738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88FB-2229-D642-8189-D51855CFB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Medications</a:t>
            </a:r>
          </a:p>
        </p:txBody>
      </p:sp>
      <p:pic>
        <p:nvPicPr>
          <p:cNvPr id="5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25CA68BD-A0D0-944D-9D78-FBFE9D778E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4930" y="1513490"/>
            <a:ext cx="6962140" cy="4663473"/>
          </a:xfrm>
        </p:spPr>
      </p:pic>
    </p:spTree>
    <p:extLst>
      <p:ext uri="{BB962C8B-B14F-4D97-AF65-F5344CB8AC3E}">
        <p14:creationId xmlns:p14="http://schemas.microsoft.com/office/powerpoint/2010/main" val="4045396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09FE3F7-C29C-0C46-8AAE-9964061CF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292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B32691A-54B7-574D-BACD-AD0CAF14E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483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110</Words>
  <Application>Microsoft Macintosh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Signup flow for new product</vt:lpstr>
      <vt:lpstr>PowerPoint Presentation</vt:lpstr>
      <vt:lpstr>Let’s learn about you</vt:lpstr>
      <vt:lpstr>Moving along….</vt:lpstr>
      <vt:lpstr>Contact</vt:lpstr>
      <vt:lpstr>Insurance information</vt:lpstr>
      <vt:lpstr>Delivery &amp; Payment</vt:lpstr>
      <vt:lpstr>Medications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noreen compton</dc:creator>
  <cp:lastModifiedBy>noreen compton</cp:lastModifiedBy>
  <cp:revision>4</cp:revision>
  <dcterms:created xsi:type="dcterms:W3CDTF">2020-12-16T03:22:27Z</dcterms:created>
  <dcterms:modified xsi:type="dcterms:W3CDTF">2023-09-18T17:10:52Z</dcterms:modified>
</cp:coreProperties>
</file>